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7" r:id="rId4"/>
    <p:sldId id="263"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ADF52A1-8FC2-4898-A4B5-1F05A4601B4A}" type="datetimeFigureOut">
              <a:rPr lang="en-US" smtClean="0"/>
              <a:pPr/>
              <a:t>7/7/2009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599DE88-5CF4-4C7D-B396-4F581D6024E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DF52A1-8FC2-4898-A4B5-1F05A4601B4A}" type="datetimeFigureOut">
              <a:rPr lang="en-US" smtClean="0"/>
              <a:pPr/>
              <a:t>7/7/2009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99DE88-5CF4-4C7D-B396-4F581D6024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ADF52A1-8FC2-4898-A4B5-1F05A4601B4A}" type="datetimeFigureOut">
              <a:rPr lang="en-US" smtClean="0"/>
              <a:pPr/>
              <a:t>7/7/2009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99DE88-5CF4-4C7D-B396-4F581D6024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8ADF52A1-8FC2-4898-A4B5-1F05A4601B4A}" type="datetimeFigureOut">
              <a:rPr lang="en-US" smtClean="0"/>
              <a:pPr/>
              <a:t>7/7/2009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599DE88-5CF4-4C7D-B396-4F581D6024E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8ADF52A1-8FC2-4898-A4B5-1F05A4601B4A}" type="datetimeFigureOut">
              <a:rPr lang="en-US" smtClean="0"/>
              <a:pPr/>
              <a:t>7/7/2009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599DE88-5CF4-4C7D-B396-4F581D6024E3}"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8ADF52A1-8FC2-4898-A4B5-1F05A4601B4A}" type="datetimeFigureOut">
              <a:rPr lang="en-US" smtClean="0"/>
              <a:pPr/>
              <a:t>7/7/2009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599DE88-5CF4-4C7D-B396-4F581D6024E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8ADF52A1-8FC2-4898-A4B5-1F05A4601B4A}" type="datetimeFigureOut">
              <a:rPr lang="en-US" smtClean="0"/>
              <a:pPr/>
              <a:t>7/7/2009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599DE88-5CF4-4C7D-B396-4F581D6024E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ADF52A1-8FC2-4898-A4B5-1F05A4601B4A}" type="datetimeFigureOut">
              <a:rPr lang="en-US" smtClean="0"/>
              <a:pPr/>
              <a:t>7/7/2009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99DE88-5CF4-4C7D-B396-4F581D6024E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ADF52A1-8FC2-4898-A4B5-1F05A4601B4A}" type="datetimeFigureOut">
              <a:rPr lang="en-US" smtClean="0"/>
              <a:pPr/>
              <a:t>7/7/2009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599DE88-5CF4-4C7D-B396-4F581D6024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ADF52A1-8FC2-4898-A4B5-1F05A4601B4A}" type="datetimeFigureOut">
              <a:rPr lang="en-US" smtClean="0"/>
              <a:pPr/>
              <a:t>7/7/2009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599DE88-5CF4-4C7D-B396-4F581D6024E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ADF52A1-8FC2-4898-A4B5-1F05A4601B4A}" type="datetimeFigureOut">
              <a:rPr lang="en-US" smtClean="0"/>
              <a:pPr/>
              <a:t>7/7/2009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599DE88-5CF4-4C7D-B396-4F581D6024E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ADF52A1-8FC2-4898-A4B5-1F05A4601B4A}" type="datetimeFigureOut">
              <a:rPr lang="en-US" smtClean="0"/>
              <a:pPr/>
              <a:t>7/7/2009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599DE88-5CF4-4C7D-B396-4F581D6024E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Needs Assessment</a:t>
            </a:r>
            <a:endParaRPr lang="en-US" dirty="0"/>
          </a:p>
        </p:txBody>
      </p:sp>
      <p:sp>
        <p:nvSpPr>
          <p:cNvPr id="3" name="Subtitle 2"/>
          <p:cNvSpPr>
            <a:spLocks noGrp="1"/>
          </p:cNvSpPr>
          <p:nvPr>
            <p:ph type="subTitle" idx="1"/>
          </p:nvPr>
        </p:nvSpPr>
        <p:spPr/>
        <p:txBody>
          <a:bodyPr>
            <a:normAutofit/>
          </a:bodyPr>
          <a:lstStyle/>
          <a:p>
            <a:r>
              <a:rPr lang="en-US" sz="2800" dirty="0" smtClean="0"/>
              <a:t>Anita Sandretto, Felice Moore, Teresa Cusick</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Needs Assessment Model</a:t>
            </a:r>
            <a:endParaRPr lang="en-US" dirty="0"/>
          </a:p>
        </p:txBody>
      </p:sp>
      <p:sp>
        <p:nvSpPr>
          <p:cNvPr id="3" name="Content Placeholder 2"/>
          <p:cNvSpPr>
            <a:spLocks noGrp="1"/>
          </p:cNvSpPr>
          <p:nvPr>
            <p:ph idx="1"/>
          </p:nvPr>
        </p:nvSpPr>
        <p:spPr/>
        <p:txBody>
          <a:bodyPr/>
          <a:lstStyle/>
          <a:p>
            <a:r>
              <a:rPr lang="en-US" dirty="0" smtClean="0"/>
              <a:t>Problem – Finding – Problem Solving Assessment</a:t>
            </a:r>
          </a:p>
          <a:p>
            <a:pPr lvl="1"/>
            <a:r>
              <a:rPr lang="en-US" dirty="0" smtClean="0"/>
              <a:t>We recognize that this problem exists in every classroom and each student has a right to be challenged in their educational journey.</a:t>
            </a:r>
          </a:p>
          <a:p>
            <a:pPr lvl="1"/>
            <a:r>
              <a:rPr lang="en-US" dirty="0" smtClean="0"/>
              <a:t>We feel this needs assessment will benefit us and many of our </a:t>
            </a:r>
            <a:r>
              <a:rPr lang="en-US" dirty="0" smtClean="0"/>
              <a:t>colleagues.   </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lstStyle/>
          <a:p>
            <a:pPr marL="448056" lvl="1" indent="-384048">
              <a:buSzPct val="80000"/>
              <a:buFont typeface="Wingdings 2"/>
              <a:buChar char=""/>
            </a:pPr>
            <a:r>
              <a:rPr lang="en-US" sz="2800" dirty="0" smtClean="0"/>
              <a:t>When high achieving students finish work early what are some options we as teachers can give them?</a:t>
            </a:r>
            <a:endParaRPr lang="en-US" sz="2400" dirty="0" smtClean="0"/>
          </a:p>
          <a:p>
            <a:pPr lvl="1"/>
            <a:r>
              <a:rPr lang="en-US" dirty="0" smtClean="0"/>
              <a:t>Too often high achieving students are finishing class work early only to be told to “go read”. These students are being forced to become “average” students because there are no opportunities for them to grow or be </a:t>
            </a:r>
            <a:r>
              <a:rPr lang="en-US" dirty="0" smtClean="0"/>
              <a:t>challenged.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Instructional/Training need</a:t>
            </a:r>
            <a:endParaRPr lang="en-US" dirty="0"/>
          </a:p>
        </p:txBody>
      </p:sp>
      <p:sp>
        <p:nvSpPr>
          <p:cNvPr id="3" name="Content Placeholder 2"/>
          <p:cNvSpPr>
            <a:spLocks noGrp="1"/>
          </p:cNvSpPr>
          <p:nvPr>
            <p:ph idx="1"/>
          </p:nvPr>
        </p:nvSpPr>
        <p:spPr/>
        <p:txBody>
          <a:bodyPr/>
          <a:lstStyle/>
          <a:p>
            <a:r>
              <a:rPr lang="en-US" dirty="0" smtClean="0"/>
              <a:t>Teacher training</a:t>
            </a:r>
          </a:p>
          <a:p>
            <a:pPr lvl="1"/>
            <a:r>
              <a:rPr lang="en-US" dirty="0" smtClean="0"/>
              <a:t>Workshop</a:t>
            </a:r>
          </a:p>
          <a:p>
            <a:pPr lvl="1"/>
            <a:r>
              <a:rPr lang="en-US" dirty="0" smtClean="0"/>
              <a:t>Materials preparation</a:t>
            </a:r>
          </a:p>
          <a:p>
            <a:pPr lvl="1"/>
            <a:r>
              <a:rPr lang="en-US" dirty="0" smtClean="0"/>
              <a:t>How to set up your classroom environment</a:t>
            </a:r>
          </a:p>
          <a:p>
            <a:pPr lvl="1"/>
            <a:r>
              <a:rPr lang="en-US" dirty="0" smtClean="0"/>
              <a:t>How to prepare your students</a:t>
            </a:r>
          </a:p>
          <a:p>
            <a:r>
              <a:rPr lang="en-US" dirty="0" smtClean="0"/>
              <a:t>Student training</a:t>
            </a:r>
          </a:p>
          <a:p>
            <a:pPr lvl="1"/>
            <a:r>
              <a:rPr lang="en-US" dirty="0" smtClean="0"/>
              <a:t>Goals/Process</a:t>
            </a:r>
          </a:p>
          <a:p>
            <a:pPr lvl="1">
              <a:buNone/>
            </a:pPr>
            <a:endParaRPr lang="en-US" dirty="0" smtClean="0"/>
          </a:p>
          <a:p>
            <a:pPr lvl="1"/>
            <a:endParaRPr lang="en-US" dirty="0" smtClean="0"/>
          </a:p>
          <a:p>
            <a:pPr lvl="1">
              <a:buNone/>
            </a:pPr>
            <a:endParaRPr lang="en-US" dirty="0" smtClean="0"/>
          </a:p>
          <a:p>
            <a:pPr lvl="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Non-Instructional Interventions </a:t>
            </a:r>
            <a:endParaRPr lang="en-US" sz="4000" dirty="0"/>
          </a:p>
        </p:txBody>
      </p:sp>
      <p:sp>
        <p:nvSpPr>
          <p:cNvPr id="3" name="Content Placeholder 2"/>
          <p:cNvSpPr>
            <a:spLocks noGrp="1"/>
          </p:cNvSpPr>
          <p:nvPr>
            <p:ph idx="1"/>
          </p:nvPr>
        </p:nvSpPr>
        <p:spPr>
          <a:xfrm>
            <a:off x="457200" y="1600200"/>
            <a:ext cx="8229600" cy="4854608"/>
          </a:xfrm>
        </p:spPr>
        <p:txBody>
          <a:bodyPr>
            <a:normAutofit fontScale="92500" lnSpcReduction="20000"/>
          </a:bodyPr>
          <a:lstStyle/>
          <a:p>
            <a:r>
              <a:rPr lang="en-US" dirty="0" smtClean="0"/>
              <a:t>Lack of motivation</a:t>
            </a:r>
          </a:p>
          <a:p>
            <a:r>
              <a:rPr lang="en-US" dirty="0" smtClean="0"/>
              <a:t>Parent involvement</a:t>
            </a:r>
          </a:p>
          <a:p>
            <a:r>
              <a:rPr lang="en-US" dirty="0" smtClean="0"/>
              <a:t>“I’m better than this” attitude</a:t>
            </a:r>
          </a:p>
          <a:p>
            <a:r>
              <a:rPr lang="en-US" dirty="0" smtClean="0"/>
              <a:t>Competition</a:t>
            </a:r>
          </a:p>
          <a:p>
            <a:pPr lvl="1"/>
            <a:r>
              <a:rPr lang="en-US" dirty="0" smtClean="0"/>
              <a:t>Have to be </a:t>
            </a:r>
            <a:r>
              <a:rPr lang="en-US" dirty="0" smtClean="0"/>
              <a:t>first</a:t>
            </a:r>
          </a:p>
          <a:p>
            <a:r>
              <a:rPr lang="en-US" dirty="0" smtClean="0"/>
              <a:t>Attendance</a:t>
            </a:r>
          </a:p>
          <a:p>
            <a:r>
              <a:rPr lang="en-US" dirty="0" smtClean="0"/>
              <a:t>Classroom size</a:t>
            </a:r>
          </a:p>
          <a:p>
            <a:r>
              <a:rPr lang="en-US" dirty="0" smtClean="0"/>
              <a:t>Ability levels</a:t>
            </a:r>
          </a:p>
          <a:p>
            <a:r>
              <a:rPr lang="en-US" dirty="0" smtClean="0"/>
              <a:t>Resources</a:t>
            </a:r>
          </a:p>
          <a:p>
            <a:pPr>
              <a:buNone/>
            </a:pPr>
            <a:endParaRPr lang="en-US" dirty="0" smtClean="0"/>
          </a:p>
          <a:p>
            <a:pPr>
              <a:buNone/>
            </a:pPr>
            <a:r>
              <a:rPr lang="en-US" dirty="0" smtClean="0"/>
              <a:t>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Environment</a:t>
            </a:r>
            <a:endParaRPr lang="en-US" dirty="0"/>
          </a:p>
        </p:txBody>
      </p:sp>
      <p:sp>
        <p:nvSpPr>
          <p:cNvPr id="3" name="Content Placeholder 2"/>
          <p:cNvSpPr>
            <a:spLocks noGrp="1"/>
          </p:cNvSpPr>
          <p:nvPr>
            <p:ph idx="1"/>
          </p:nvPr>
        </p:nvSpPr>
        <p:spPr/>
        <p:txBody>
          <a:bodyPr>
            <a:normAutofit lnSpcReduction="10000"/>
          </a:bodyPr>
          <a:lstStyle/>
          <a:p>
            <a:r>
              <a:rPr lang="en-US" dirty="0" smtClean="0"/>
              <a:t>Characteristics of teachers who will use instructional unit.</a:t>
            </a:r>
          </a:p>
          <a:p>
            <a:pPr lvl="1"/>
            <a:r>
              <a:rPr lang="en-US" dirty="0" smtClean="0"/>
              <a:t>K-8 Classroom teachers</a:t>
            </a:r>
          </a:p>
          <a:p>
            <a:pPr lvl="1"/>
            <a:r>
              <a:rPr lang="en-US" dirty="0" smtClean="0"/>
              <a:t>Teacher who struggle to find activities for early </a:t>
            </a:r>
            <a:r>
              <a:rPr lang="en-US" dirty="0" smtClean="0"/>
              <a:t>finishers</a:t>
            </a:r>
          </a:p>
          <a:p>
            <a:r>
              <a:rPr lang="en-US" dirty="0" smtClean="0"/>
              <a:t>Existing Curricula </a:t>
            </a:r>
          </a:p>
          <a:p>
            <a:pPr lvl="1"/>
            <a:r>
              <a:rPr lang="en-US" dirty="0" smtClean="0"/>
              <a:t>It fits into every aspect of the curricula. </a:t>
            </a:r>
          </a:p>
          <a:p>
            <a:r>
              <a:rPr lang="en-US" dirty="0" smtClean="0"/>
              <a:t>Hardware Available</a:t>
            </a:r>
          </a:p>
          <a:p>
            <a:pPr lvl="1"/>
            <a:r>
              <a:rPr lang="en-US" dirty="0" smtClean="0"/>
              <a:t>Smart Boards</a:t>
            </a:r>
          </a:p>
          <a:p>
            <a:pPr lvl="1"/>
            <a:r>
              <a:rPr lang="en-US" dirty="0" smtClean="0"/>
              <a:t>Computers approximately 5 </a:t>
            </a:r>
          </a:p>
          <a:p>
            <a:pPr lvl="1"/>
            <a:endParaRPr lang="en-US" dirty="0" smtClean="0"/>
          </a:p>
          <a:p>
            <a:pPr lvl="1">
              <a:buNone/>
            </a:pPr>
            <a:endParaRPr lang="en-US" dirty="0" smtClean="0"/>
          </a:p>
          <a:p>
            <a:pPr lvl="1">
              <a:buNone/>
            </a:pPr>
            <a:endParaRPr lang="en-US" dirty="0" smtClean="0"/>
          </a:p>
          <a:p>
            <a:pPr lvl="1"/>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Environment Cont.</a:t>
            </a:r>
            <a:endParaRPr lang="en-US" dirty="0"/>
          </a:p>
        </p:txBody>
      </p:sp>
      <p:sp>
        <p:nvSpPr>
          <p:cNvPr id="3" name="Content Placeholder 2"/>
          <p:cNvSpPr>
            <a:spLocks noGrp="1"/>
          </p:cNvSpPr>
          <p:nvPr>
            <p:ph idx="1"/>
          </p:nvPr>
        </p:nvSpPr>
        <p:spPr>
          <a:xfrm>
            <a:off x="457200" y="1447800"/>
            <a:ext cx="8229600" cy="5007008"/>
          </a:xfrm>
        </p:spPr>
        <p:txBody>
          <a:bodyPr>
            <a:normAutofit lnSpcReduction="10000"/>
          </a:bodyPr>
          <a:lstStyle/>
          <a:p>
            <a:r>
              <a:rPr lang="en-US" dirty="0" smtClean="0"/>
              <a:t>Classroom Characteristics</a:t>
            </a:r>
          </a:p>
          <a:p>
            <a:pPr lvl="1"/>
            <a:r>
              <a:rPr lang="en-US" dirty="0" smtClean="0"/>
              <a:t>Any classroom with high achieving students</a:t>
            </a:r>
          </a:p>
          <a:p>
            <a:pPr lvl="1"/>
            <a:r>
              <a:rPr lang="en-US" dirty="0" smtClean="0"/>
              <a:t>General Education Classrooms</a:t>
            </a:r>
          </a:p>
          <a:p>
            <a:pPr lvl="1"/>
            <a:r>
              <a:rPr lang="en-US" dirty="0" smtClean="0"/>
              <a:t>Core Curriculum</a:t>
            </a:r>
          </a:p>
          <a:p>
            <a:r>
              <a:rPr lang="en-US" dirty="0" smtClean="0"/>
              <a:t>Taboos/Concerns</a:t>
            </a:r>
          </a:p>
          <a:p>
            <a:pPr lvl="1"/>
            <a:r>
              <a:rPr lang="en-US" dirty="0" smtClean="0"/>
              <a:t>Every student should be equally challenged based on their needs</a:t>
            </a:r>
          </a:p>
          <a:p>
            <a:pPr lvl="1"/>
            <a:r>
              <a:rPr lang="en-US" dirty="0" smtClean="0"/>
              <a:t>Parents don’t want their child missing out on learning opportunities</a:t>
            </a:r>
            <a:endParaRPr lang="en-US" dirty="0" smtClean="0"/>
          </a:p>
          <a:p>
            <a:pPr lvl="1"/>
            <a:r>
              <a:rPr lang="en-US" dirty="0" smtClean="0"/>
              <a:t>My child is bored</a:t>
            </a:r>
          </a:p>
          <a:p>
            <a:pPr lvl="1"/>
            <a:r>
              <a:rPr lang="en-US" dirty="0" smtClean="0"/>
              <a:t>Distracting to other students</a:t>
            </a:r>
          </a:p>
          <a:p>
            <a:pPr lvl="1"/>
            <a:endParaRPr lang="en-US" dirty="0" smtClean="0"/>
          </a:p>
          <a:p>
            <a:pPr lvl="1"/>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Learners</a:t>
            </a:r>
            <a:endParaRPr lang="en-US" dirty="0"/>
          </a:p>
        </p:txBody>
      </p:sp>
      <p:sp>
        <p:nvSpPr>
          <p:cNvPr id="3" name="Content Placeholder 2"/>
          <p:cNvSpPr>
            <a:spLocks noGrp="1"/>
          </p:cNvSpPr>
          <p:nvPr>
            <p:ph idx="1"/>
          </p:nvPr>
        </p:nvSpPr>
        <p:spPr/>
        <p:txBody>
          <a:bodyPr/>
          <a:lstStyle/>
          <a:p>
            <a:r>
              <a:rPr lang="en-US" dirty="0" smtClean="0"/>
              <a:t>High achieving students who finish work early and correctly</a:t>
            </a:r>
          </a:p>
          <a:p>
            <a:r>
              <a:rPr lang="en-US" dirty="0" smtClean="0"/>
              <a:t>Need more of a challenge in the classroom</a:t>
            </a:r>
          </a:p>
          <a:p>
            <a:r>
              <a:rPr lang="en-US" dirty="0" smtClean="0"/>
              <a:t>To be pushed beyond the norm of the classroom</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70</TotalTime>
  <Words>281</Words>
  <Application>Microsoft Office PowerPoint</Application>
  <PresentationFormat>On-screen Show (4:3)</PresentationFormat>
  <Paragraphs>56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Needs Assessment</vt:lpstr>
      <vt:lpstr>Needs Assessment Model</vt:lpstr>
      <vt:lpstr>Problem</vt:lpstr>
      <vt:lpstr>Instructional/Training need</vt:lpstr>
      <vt:lpstr>Non-Instructional Interventions </vt:lpstr>
      <vt:lpstr>Learning Environment</vt:lpstr>
      <vt:lpstr>Learning Environment Cont.</vt:lpstr>
      <vt:lpstr>Learners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Needs Assessment</dc:title>
  <dc:creator>Student_2</dc:creator>
  <cp:lastModifiedBy>techcon</cp:lastModifiedBy>
  <cp:revision>13</cp:revision>
  <dcterms:created xsi:type="dcterms:W3CDTF">2009-07-06T23:55:15Z</dcterms:created>
  <dcterms:modified xsi:type="dcterms:W3CDTF">2009-07-07T22:38:38Z</dcterms:modified>
</cp:coreProperties>
</file>